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8"/>
  </p:notesMasterIdLst>
  <p:sldIdLst>
    <p:sldId id="256" r:id="rId5"/>
    <p:sldId id="269" r:id="rId6"/>
    <p:sldId id="268" r:id="rId7"/>
    <p:sldId id="267" r:id="rId8"/>
    <p:sldId id="260" r:id="rId9"/>
    <p:sldId id="261" r:id="rId10"/>
    <p:sldId id="271" r:id="rId11"/>
    <p:sldId id="270" r:id="rId12"/>
    <p:sldId id="262" r:id="rId13"/>
    <p:sldId id="263" r:id="rId14"/>
    <p:sldId id="272" r:id="rId15"/>
    <p:sldId id="264" r:id="rId16"/>
    <p:sldId id="266" r:id="rId17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03" autoAdjust="0"/>
  </p:normalViewPr>
  <p:slideViewPr>
    <p:cSldViewPr snapToGrid="0" snapToObjects="1">
      <p:cViewPr varScale="1">
        <p:scale>
          <a:sx n="58" d="100"/>
          <a:sy n="58" d="100"/>
        </p:scale>
        <p:origin x="1194" y="60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-10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11.06.2019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Welcome</a:t>
            </a:r>
            <a:r>
              <a:rPr lang="fr-CH" dirty="0"/>
              <a:t> to </a:t>
            </a:r>
            <a:r>
              <a:rPr lang="fr-CH" dirty="0" err="1"/>
              <a:t>presentation</a:t>
            </a:r>
            <a:r>
              <a:rPr lang="fr-CH" dirty="0"/>
              <a:t> of </a:t>
            </a:r>
            <a:r>
              <a:rPr lang="fr-CH" dirty="0" err="1"/>
              <a:t>bachelor</a:t>
            </a:r>
            <a:r>
              <a:rPr lang="fr-CH" dirty="0"/>
              <a:t> </a:t>
            </a:r>
            <a:r>
              <a:rPr lang="fr-CH" dirty="0" err="1"/>
              <a:t>thesis</a:t>
            </a:r>
            <a:r>
              <a:rPr lang="fr-CH" dirty="0"/>
              <a:t>.</a:t>
            </a:r>
          </a:p>
          <a:p>
            <a:r>
              <a:rPr lang="fr-CH" dirty="0"/>
              <a:t>The topic I chose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Generic</a:t>
            </a:r>
            <a:r>
              <a:rPr lang="fr-CH" dirty="0"/>
              <a:t> …. </a:t>
            </a:r>
          </a:p>
          <a:p>
            <a:r>
              <a:rPr lang="fr-CH" dirty="0"/>
              <a:t>And I </a:t>
            </a:r>
            <a:r>
              <a:rPr lang="fr-CH" dirty="0" err="1"/>
              <a:t>will</a:t>
            </a:r>
            <a:r>
              <a:rPr lang="fr-CH" dirty="0"/>
              <a:t> start </a:t>
            </a:r>
            <a:r>
              <a:rPr lang="fr-CH" dirty="0" err="1"/>
              <a:t>this</a:t>
            </a:r>
            <a:r>
              <a:rPr lang="fr-CH" dirty="0"/>
              <a:t> </a:t>
            </a:r>
            <a:r>
              <a:rPr lang="fr-CH" dirty="0" err="1"/>
              <a:t>presentation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a </a:t>
            </a:r>
            <a:r>
              <a:rPr lang="fr-CH" dirty="0" err="1"/>
              <a:t>little</a:t>
            </a:r>
            <a:r>
              <a:rPr lang="fr-CH" dirty="0"/>
              <a:t> story.</a:t>
            </a:r>
          </a:p>
          <a:p>
            <a:r>
              <a:rPr lang="fr-CH" dirty="0"/>
              <a:t>CHANGE PICTURE / TOGETHER ???</a:t>
            </a:r>
          </a:p>
          <a:p>
            <a:r>
              <a:rPr lang="fr-CH" dirty="0"/>
              <a:t>Font </a:t>
            </a:r>
            <a:r>
              <a:rPr lang="fr-CH" dirty="0" err="1"/>
              <a:t>together</a:t>
            </a:r>
            <a:r>
              <a:rPr lang="fr-CH" dirty="0"/>
              <a:t> more </a:t>
            </a:r>
            <a:r>
              <a:rPr lang="fr-CH" dirty="0" err="1"/>
              <a:t>game</a:t>
            </a:r>
            <a:r>
              <a:rPr lang="fr-CH" dirty="0"/>
              <a:t> like</a:t>
            </a:r>
          </a:p>
          <a:p>
            <a:r>
              <a:rPr lang="fr-CH" dirty="0"/>
              <a:t>Use more </a:t>
            </a:r>
            <a:r>
              <a:rPr lang="fr-CH" dirty="0" err="1"/>
              <a:t>space</a:t>
            </a:r>
            <a:r>
              <a:rPr lang="fr-CH" dirty="0"/>
              <a:t> (right)</a:t>
            </a:r>
          </a:p>
          <a:p>
            <a:r>
              <a:rPr lang="fr-CH" dirty="0"/>
              <a:t>Use </a:t>
            </a:r>
            <a:r>
              <a:rPr lang="fr-CH" dirty="0" err="1"/>
              <a:t>together</a:t>
            </a:r>
            <a:r>
              <a:rPr lang="fr-CH" dirty="0"/>
              <a:t> </a:t>
            </a:r>
            <a:r>
              <a:rPr lang="fr-CH" dirty="0" err="1"/>
              <a:t>picture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74806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possibilities using a smartphone as a controller are huge, a game using the motion sensor of the phone could be developed, or the camera, speakers, or something less hardware oriented such as a monopoly.</a:t>
            </a:r>
          </a:p>
          <a:p>
            <a:endParaRPr lang="en-US" noProof="0" dirty="0"/>
          </a:p>
          <a:p>
            <a:r>
              <a:rPr lang="en-US" noProof="0" dirty="0"/>
              <a:t>Accessible only on the same network so everyone has to be connected to the same.</a:t>
            </a:r>
          </a:p>
          <a:p>
            <a:r>
              <a:rPr lang="en-US" noProof="0" dirty="0"/>
              <a:t>Connecting directly with IP address, can be a bit annoying.</a:t>
            </a:r>
          </a:p>
          <a:p>
            <a:r>
              <a:rPr lang="en-US" noProof="0" dirty="0"/>
              <a:t>Part of UI element are not rendered, even though they are interactable.</a:t>
            </a:r>
          </a:p>
          <a:p>
            <a:r>
              <a:rPr lang="en-US" noProof="0" dirty="0"/>
              <a:t>The network technology within unity, which is called </a:t>
            </a:r>
            <a:r>
              <a:rPr lang="en-US" noProof="0" dirty="0" err="1"/>
              <a:t>UNeT</a:t>
            </a:r>
            <a:r>
              <a:rPr lang="en-US" noProof="0" dirty="0"/>
              <a:t>, is being deprecated. (HLAPI &amp; LLAPI) Thus the application will not work after unity 2018.4 and the genericity of the project can not be kept.</a:t>
            </a:r>
          </a:p>
          <a:p>
            <a:r>
              <a:rPr lang="fr-CH" dirty="0" err="1"/>
              <a:t>Take</a:t>
            </a:r>
            <a:r>
              <a:rPr lang="fr-CH" dirty="0"/>
              <a:t> </a:t>
            </a:r>
            <a:r>
              <a:rPr lang="fr-CH" dirty="0" err="1"/>
              <a:t>problems</a:t>
            </a:r>
            <a:r>
              <a:rPr lang="fr-CH" dirty="0"/>
              <a:t> </a:t>
            </a:r>
            <a:r>
              <a:rPr lang="fr-CH" dirty="0" err="1"/>
              <a:t>away</a:t>
            </a:r>
            <a:endParaRPr lang="fr-CH" dirty="0"/>
          </a:p>
          <a:p>
            <a:r>
              <a:rPr lang="fr-CH" dirty="0" err="1"/>
              <a:t>Emphasize</a:t>
            </a:r>
            <a:r>
              <a:rPr lang="fr-CH" dirty="0"/>
              <a:t> </a:t>
            </a:r>
            <a:r>
              <a:rPr lang="fr-CH" dirty="0" err="1"/>
              <a:t>possibilities</a:t>
            </a:r>
            <a:r>
              <a:rPr lang="fr-CH" dirty="0"/>
              <a:t>  (</a:t>
            </a:r>
            <a:r>
              <a:rPr lang="fr-CH" dirty="0" err="1"/>
              <a:t>picture</a:t>
            </a:r>
            <a:r>
              <a:rPr lang="fr-CH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30767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Thank</a:t>
            </a:r>
            <a:r>
              <a:rPr lang="fr-CH" dirty="0"/>
              <a:t> </a:t>
            </a:r>
            <a:r>
              <a:rPr lang="fr-CH" dirty="0" err="1"/>
              <a:t>you</a:t>
            </a:r>
            <a:r>
              <a:rPr lang="fr-CH" dirty="0"/>
              <a:t> for </a:t>
            </a:r>
            <a:r>
              <a:rPr lang="fr-CH" dirty="0" err="1"/>
              <a:t>your</a:t>
            </a:r>
            <a:r>
              <a:rPr lang="fr-CH" dirty="0"/>
              <a:t> time and attention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1139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I </a:t>
            </a:r>
            <a:r>
              <a:rPr lang="fr-CH" dirty="0" err="1"/>
              <a:t>think</a:t>
            </a:r>
            <a:r>
              <a:rPr lang="fr-CH" dirty="0"/>
              <a:t> </a:t>
            </a:r>
            <a:r>
              <a:rPr lang="fr-CH" dirty="0" err="1"/>
              <a:t>those</a:t>
            </a:r>
            <a:r>
              <a:rPr lang="fr-CH" dirty="0"/>
              <a:t> </a:t>
            </a:r>
            <a:r>
              <a:rPr lang="fr-CH" dirty="0" err="1"/>
              <a:t>numbers</a:t>
            </a:r>
            <a:r>
              <a:rPr lang="fr-CH" dirty="0"/>
              <a:t> </a:t>
            </a:r>
            <a:r>
              <a:rPr lang="fr-CH" dirty="0" err="1"/>
              <a:t>don’t</a:t>
            </a:r>
            <a:r>
              <a:rPr lang="fr-CH" dirty="0"/>
              <a:t> surprise </a:t>
            </a:r>
            <a:r>
              <a:rPr lang="fr-CH" dirty="0" err="1"/>
              <a:t>anyone</a:t>
            </a:r>
            <a:r>
              <a:rPr lang="fr-CH" dirty="0"/>
              <a:t> as </a:t>
            </a:r>
            <a:r>
              <a:rPr lang="fr-CH" dirty="0" err="1"/>
              <a:t>very</a:t>
            </a:r>
            <a:r>
              <a:rPr lang="fr-CH" dirty="0"/>
              <a:t> </a:t>
            </a:r>
            <a:r>
              <a:rPr lang="fr-CH" dirty="0" err="1"/>
              <a:t>often</a:t>
            </a:r>
            <a:r>
              <a:rPr lang="fr-CH" dirty="0"/>
              <a:t>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see</a:t>
            </a:r>
            <a:r>
              <a:rPr lang="fr-CH" dirty="0"/>
              <a:t> on the </a:t>
            </a:r>
            <a:r>
              <a:rPr lang="fr-CH" dirty="0" err="1"/>
              <a:t>streets</a:t>
            </a:r>
            <a:r>
              <a:rPr lang="fr-CH" dirty="0"/>
              <a:t>, in buses, trains, </a:t>
            </a:r>
            <a:r>
              <a:rPr lang="fr-CH" dirty="0" err="1"/>
              <a:t>pretty</a:t>
            </a:r>
            <a:r>
              <a:rPr lang="fr-CH" dirty="0"/>
              <a:t> </a:t>
            </a:r>
            <a:r>
              <a:rPr lang="fr-CH" dirty="0" err="1"/>
              <a:t>much</a:t>
            </a:r>
            <a:r>
              <a:rPr lang="fr-CH" dirty="0"/>
              <a:t> </a:t>
            </a:r>
            <a:r>
              <a:rPr lang="fr-CH" dirty="0" err="1"/>
              <a:t>everywhere</a:t>
            </a:r>
            <a:r>
              <a:rPr lang="fr-CH" dirty="0"/>
              <a:t>, people </a:t>
            </a:r>
            <a:r>
              <a:rPr lang="fr-CH" dirty="0" err="1"/>
              <a:t>playing</a:t>
            </a:r>
            <a:r>
              <a:rPr lang="fr-CH" dirty="0"/>
              <a:t> on </a:t>
            </a:r>
            <a:r>
              <a:rPr lang="fr-CH" dirty="0" err="1"/>
              <a:t>their</a:t>
            </a:r>
            <a:r>
              <a:rPr lang="fr-CH" dirty="0"/>
              <a:t> smartphone.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Even </a:t>
            </a:r>
            <a:r>
              <a:rPr lang="fr-CH" dirty="0" err="1"/>
              <a:t>though</a:t>
            </a:r>
            <a:r>
              <a:rPr lang="fr-CH" dirty="0"/>
              <a:t> </a:t>
            </a:r>
            <a:r>
              <a:rPr lang="fr-CH" dirty="0" err="1"/>
              <a:t>those</a:t>
            </a:r>
            <a:r>
              <a:rPr lang="fr-CH" dirty="0"/>
              <a:t> </a:t>
            </a:r>
            <a:r>
              <a:rPr lang="fr-CH" dirty="0" err="1"/>
              <a:t>games</a:t>
            </a:r>
            <a:r>
              <a:rPr lang="fr-CH" dirty="0"/>
              <a:t> </a:t>
            </a:r>
            <a:r>
              <a:rPr lang="fr-CH" dirty="0" err="1"/>
              <a:t>might</a:t>
            </a:r>
            <a:r>
              <a:rPr lang="fr-CH" dirty="0"/>
              <a:t> </a:t>
            </a:r>
            <a:r>
              <a:rPr lang="fr-CH" dirty="0" err="1"/>
              <a:t>be</a:t>
            </a:r>
            <a:r>
              <a:rPr lang="fr-CH" dirty="0"/>
              <a:t> good, </a:t>
            </a:r>
            <a:r>
              <a:rPr lang="fr-CH" dirty="0" err="1"/>
              <a:t>they</a:t>
            </a:r>
            <a:r>
              <a:rPr lang="fr-CH" dirty="0"/>
              <a:t> tend to </a:t>
            </a:r>
            <a:r>
              <a:rPr lang="fr-CH" dirty="0" err="1"/>
              <a:t>isolate</a:t>
            </a:r>
            <a:r>
              <a:rPr lang="fr-CH" dirty="0"/>
              <a:t> people and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</a:t>
            </a:r>
            <a:r>
              <a:rPr lang="fr-CH" dirty="0" err="1"/>
              <a:t>play</a:t>
            </a:r>
            <a:r>
              <a:rPr lang="fr-CH" dirty="0"/>
              <a:t> in </a:t>
            </a:r>
            <a:r>
              <a:rPr lang="fr-CH" dirty="0" err="1"/>
              <a:t>their</a:t>
            </a:r>
            <a:r>
              <a:rPr lang="fr-CH" dirty="0"/>
              <a:t> corner. But </a:t>
            </a:r>
            <a:r>
              <a:rPr lang="fr-CH" dirty="0" err="1"/>
              <a:t>what</a:t>
            </a:r>
            <a:r>
              <a:rPr lang="fr-CH" dirty="0"/>
              <a:t> if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would</a:t>
            </a:r>
            <a:r>
              <a:rPr lang="fr-CH" dirty="0"/>
              <a:t>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</a:t>
            </a:r>
            <a:r>
              <a:rPr lang="fr-CH" dirty="0" err="1"/>
              <a:t>play</a:t>
            </a:r>
            <a:r>
              <a:rPr lang="fr-CH" dirty="0"/>
              <a:t> </a:t>
            </a:r>
            <a:r>
              <a:rPr lang="fr-CH" dirty="0" err="1"/>
              <a:t>together</a:t>
            </a:r>
            <a:r>
              <a:rPr lang="fr-CH" dirty="0"/>
              <a:t>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CH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picture</a:t>
            </a:r>
            <a:r>
              <a:rPr lang="fr-CH" dirty="0"/>
              <a:t> </a:t>
            </a:r>
            <a:r>
              <a:rPr lang="fr-CH" dirty="0" err="1"/>
              <a:t>bigger</a:t>
            </a:r>
            <a:r>
              <a:rPr lang="fr-CH" dirty="0"/>
              <a:t>, Talk about the POINT of </a:t>
            </a:r>
            <a:r>
              <a:rPr lang="fr-CH" dirty="0" err="1"/>
              <a:t>together</a:t>
            </a:r>
            <a:endParaRPr lang="fr-CH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Is </a:t>
            </a:r>
            <a:r>
              <a:rPr lang="fr-CH" dirty="0" err="1"/>
              <a:t>there</a:t>
            </a:r>
            <a:r>
              <a:rPr lang="fr-CH" dirty="0"/>
              <a:t> a </a:t>
            </a:r>
            <a:r>
              <a:rPr lang="fr-CH" dirty="0" err="1"/>
              <a:t>market</a:t>
            </a:r>
            <a:r>
              <a:rPr lang="fr-CH" dirty="0"/>
              <a:t> for </a:t>
            </a:r>
            <a:r>
              <a:rPr lang="fr-CH" dirty="0" err="1"/>
              <a:t>it</a:t>
            </a:r>
            <a:r>
              <a:rPr lang="fr-CH" dirty="0"/>
              <a:t> ?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dramatic</a:t>
            </a:r>
            <a:endParaRPr lang="fr-CH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9628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And if </a:t>
            </a:r>
            <a:r>
              <a:rPr lang="fr-CH" dirty="0" err="1"/>
              <a:t>we</a:t>
            </a:r>
            <a:r>
              <a:rPr lang="fr-CH" dirty="0"/>
              <a:t> look more in </a:t>
            </a:r>
            <a:r>
              <a:rPr lang="fr-CH" dirty="0" err="1"/>
              <a:t>detail</a:t>
            </a:r>
            <a:r>
              <a:rPr lang="fr-CH" dirty="0"/>
              <a:t> the </a:t>
            </a:r>
            <a:r>
              <a:rPr lang="fr-CH" dirty="0" err="1"/>
              <a:t>income</a:t>
            </a:r>
            <a:r>
              <a:rPr lang="fr-CH" dirty="0"/>
              <a:t> </a:t>
            </a:r>
            <a:r>
              <a:rPr lang="fr-CH" dirty="0" err="1"/>
              <a:t>generated</a:t>
            </a:r>
            <a:r>
              <a:rPr lang="fr-CH" dirty="0"/>
              <a:t> by the gaming </a:t>
            </a:r>
            <a:r>
              <a:rPr lang="fr-CH" dirty="0" err="1"/>
              <a:t>market</a:t>
            </a:r>
            <a:r>
              <a:rPr lang="fr-CH" dirty="0"/>
              <a:t> </a:t>
            </a:r>
            <a:r>
              <a:rPr lang="fr-CH" dirty="0" err="1"/>
              <a:t>we</a:t>
            </a:r>
            <a:r>
              <a:rPr lang="fr-CH" dirty="0"/>
              <a:t> can </a:t>
            </a:r>
            <a:r>
              <a:rPr lang="fr-CH" dirty="0" err="1"/>
              <a:t>see</a:t>
            </a:r>
            <a:r>
              <a:rPr lang="fr-CH" dirty="0"/>
              <a:t> </a:t>
            </a:r>
            <a:r>
              <a:rPr lang="fr-CH" dirty="0" err="1"/>
              <a:t>that</a:t>
            </a:r>
            <a:r>
              <a:rPr lang="fr-CH" dirty="0"/>
              <a:t> a </a:t>
            </a:r>
            <a:r>
              <a:rPr lang="fr-CH" dirty="0" err="1"/>
              <a:t>solid</a:t>
            </a:r>
            <a:r>
              <a:rPr lang="fr-CH" dirty="0"/>
              <a:t> 50% of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comes</a:t>
            </a:r>
            <a:r>
              <a:rPr lang="fr-CH" dirty="0"/>
              <a:t> </a:t>
            </a:r>
            <a:r>
              <a:rPr lang="fr-CH" dirty="0" err="1"/>
              <a:t>from</a:t>
            </a:r>
            <a:r>
              <a:rPr lang="fr-CH" dirty="0"/>
              <a:t> mobile </a:t>
            </a:r>
            <a:r>
              <a:rPr lang="fr-CH" dirty="0" err="1"/>
              <a:t>games</a:t>
            </a:r>
            <a:r>
              <a:rPr lang="fr-CH" dirty="0"/>
              <a:t>.</a:t>
            </a:r>
          </a:p>
          <a:p>
            <a:endParaRPr lang="fr-CH" dirty="0"/>
          </a:p>
          <a:p>
            <a:r>
              <a:rPr lang="fr-CH" dirty="0" err="1"/>
              <a:t>Too</a:t>
            </a:r>
            <a:r>
              <a:rPr lang="fr-CH" dirty="0"/>
              <a:t> </a:t>
            </a:r>
            <a:r>
              <a:rPr lang="fr-CH" dirty="0" err="1"/>
              <a:t>much</a:t>
            </a:r>
            <a:r>
              <a:rPr lang="fr-CH" dirty="0"/>
              <a:t> info </a:t>
            </a:r>
            <a:r>
              <a:rPr lang="fr-CH" dirty="0" err="1"/>
              <a:t>clear</a:t>
            </a:r>
            <a:r>
              <a:rPr lang="fr-CH" dirty="0"/>
              <a:t> center, let smartphone / </a:t>
            </a:r>
            <a:r>
              <a:rPr lang="fr-CH" dirty="0" err="1"/>
              <a:t>rest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7771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 err="1"/>
              <a:t>Nowadays</a:t>
            </a:r>
            <a:r>
              <a:rPr lang="fr-CH" dirty="0"/>
              <a:t> the gaming </a:t>
            </a:r>
            <a:r>
              <a:rPr lang="fr-CH" dirty="0" err="1"/>
              <a:t>industry</a:t>
            </a:r>
            <a:r>
              <a:rPr lang="fr-CH" dirty="0"/>
              <a:t>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very</a:t>
            </a:r>
            <a:r>
              <a:rPr lang="fr-CH" dirty="0"/>
              <a:t> lucrative and has a </a:t>
            </a:r>
            <a:r>
              <a:rPr lang="fr-CH" dirty="0" err="1"/>
              <a:t>huge</a:t>
            </a:r>
            <a:r>
              <a:rPr lang="fr-CH" dirty="0"/>
              <a:t> part of the </a:t>
            </a:r>
            <a:r>
              <a:rPr lang="fr-CH" dirty="0" err="1"/>
              <a:t>market</a:t>
            </a:r>
            <a:r>
              <a:rPr lang="fr-CH" dirty="0"/>
              <a:t> in digital </a:t>
            </a:r>
            <a:r>
              <a:rPr lang="fr-CH" dirty="0" err="1"/>
              <a:t>entertainement</a:t>
            </a:r>
            <a:r>
              <a:rPr lang="fr-CH" dirty="0"/>
              <a:t>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As </a:t>
            </a:r>
            <a:r>
              <a:rPr lang="fr-CH" dirty="0" err="1"/>
              <a:t>you</a:t>
            </a:r>
            <a:r>
              <a:rPr lang="fr-CH" dirty="0"/>
              <a:t> can </a:t>
            </a:r>
            <a:r>
              <a:rPr lang="fr-CH" dirty="0" err="1"/>
              <a:t>see</a:t>
            </a:r>
            <a:r>
              <a:rPr lang="fr-CH" dirty="0"/>
              <a:t> on </a:t>
            </a:r>
            <a:r>
              <a:rPr lang="fr-CH" dirty="0" err="1"/>
              <a:t>this</a:t>
            </a:r>
            <a:r>
              <a:rPr lang="fr-CH" dirty="0"/>
              <a:t> chart </a:t>
            </a:r>
            <a:r>
              <a:rPr lang="fr-CH" dirty="0" err="1"/>
              <a:t>comparing</a:t>
            </a:r>
            <a:r>
              <a:rPr lang="fr-CH" dirty="0"/>
              <a:t> Music, </a:t>
            </a:r>
            <a:r>
              <a:rPr lang="fr-CH" dirty="0" err="1"/>
              <a:t>Movies</a:t>
            </a:r>
            <a:r>
              <a:rPr lang="fr-CH" dirty="0"/>
              <a:t> (TV-Show not </a:t>
            </a:r>
            <a:r>
              <a:rPr lang="fr-CH" dirty="0" err="1"/>
              <a:t>included</a:t>
            </a:r>
            <a:r>
              <a:rPr lang="fr-CH" dirty="0"/>
              <a:t>) and </a:t>
            </a:r>
            <a:r>
              <a:rPr lang="fr-CH" dirty="0" err="1"/>
              <a:t>videogames</a:t>
            </a:r>
            <a:r>
              <a:rPr lang="fr-CH" dirty="0"/>
              <a:t>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bigger</a:t>
            </a:r>
            <a:r>
              <a:rPr lang="fr-CH" dirty="0"/>
              <a:t>, put sources at end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7075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delete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8341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But </a:t>
            </a:r>
            <a:r>
              <a:rPr lang="fr-CH" dirty="0" err="1"/>
              <a:t>what</a:t>
            </a:r>
            <a:r>
              <a:rPr lang="fr-CH" dirty="0"/>
              <a:t> </a:t>
            </a:r>
            <a:r>
              <a:rPr lang="fr-CH" dirty="0" err="1"/>
              <a:t>where</a:t>
            </a:r>
            <a:r>
              <a:rPr lang="fr-CH" dirty="0"/>
              <a:t> </a:t>
            </a:r>
            <a:r>
              <a:rPr lang="fr-CH" dirty="0" err="1"/>
              <a:t>actually</a:t>
            </a:r>
            <a:r>
              <a:rPr lang="fr-CH" dirty="0"/>
              <a:t> </a:t>
            </a:r>
            <a:r>
              <a:rPr lang="fr-CH" dirty="0" err="1"/>
              <a:t>my</a:t>
            </a:r>
            <a:r>
              <a:rPr lang="fr-CH" dirty="0"/>
              <a:t> goals ?</a:t>
            </a:r>
          </a:p>
          <a:p>
            <a:r>
              <a:rPr lang="fr-CH" dirty="0"/>
              <a:t>The main goal </a:t>
            </a:r>
            <a:r>
              <a:rPr lang="fr-CH" dirty="0" err="1"/>
              <a:t>was</a:t>
            </a:r>
            <a:r>
              <a:rPr lang="fr-CH" dirty="0"/>
              <a:t> to </a:t>
            </a:r>
            <a:r>
              <a:rPr lang="fr-CH" dirty="0" err="1"/>
              <a:t>create</a:t>
            </a:r>
            <a:r>
              <a:rPr lang="fr-CH" dirty="0"/>
              <a:t> a platform </a:t>
            </a:r>
            <a:r>
              <a:rPr lang="fr-CH" dirty="0" err="1"/>
              <a:t>which</a:t>
            </a:r>
            <a:r>
              <a:rPr lang="fr-CH" dirty="0"/>
              <a:t> </a:t>
            </a:r>
            <a:r>
              <a:rPr lang="fr-CH" dirty="0" err="1"/>
              <a:t>would</a:t>
            </a:r>
            <a:r>
              <a:rPr lang="fr-CH" dirty="0"/>
              <a:t> use smartphones as </a:t>
            </a:r>
            <a:r>
              <a:rPr lang="fr-CH" dirty="0" err="1"/>
              <a:t>controllers</a:t>
            </a:r>
            <a:r>
              <a:rPr lang="fr-CH" dirty="0"/>
              <a:t> and a computer screen as the </a:t>
            </a:r>
            <a:r>
              <a:rPr lang="fr-CH" dirty="0" err="1"/>
              <a:t>palce</a:t>
            </a:r>
            <a:r>
              <a:rPr lang="fr-CH" dirty="0"/>
              <a:t> </a:t>
            </a:r>
            <a:r>
              <a:rPr lang="fr-CH" dirty="0" err="1"/>
              <a:t>where</a:t>
            </a:r>
            <a:r>
              <a:rPr lang="fr-CH" dirty="0"/>
              <a:t> the </a:t>
            </a:r>
            <a:r>
              <a:rPr lang="fr-CH" dirty="0" err="1"/>
              <a:t>game</a:t>
            </a:r>
            <a:r>
              <a:rPr lang="fr-CH" dirty="0"/>
              <a:t>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playing</a:t>
            </a:r>
            <a:r>
              <a:rPr lang="fr-CH" dirty="0"/>
              <a:t>.</a:t>
            </a:r>
          </a:p>
          <a:p>
            <a:r>
              <a:rPr lang="fr-CH" dirty="0"/>
              <a:t>It </a:t>
            </a:r>
            <a:r>
              <a:rPr lang="fr-CH" dirty="0" err="1"/>
              <a:t>had</a:t>
            </a:r>
            <a:r>
              <a:rPr lang="fr-CH" dirty="0"/>
              <a:t> to </a:t>
            </a:r>
            <a:r>
              <a:rPr lang="fr-CH" dirty="0" err="1"/>
              <a:t>be</a:t>
            </a:r>
            <a:r>
              <a:rPr lang="fr-CH" dirty="0"/>
              <a:t> multiplayer.</a:t>
            </a:r>
          </a:p>
          <a:p>
            <a:r>
              <a:rPr lang="fr-CH" dirty="0"/>
              <a:t>I </a:t>
            </a:r>
            <a:r>
              <a:rPr lang="fr-CH" dirty="0" err="1"/>
              <a:t>wanted</a:t>
            </a:r>
            <a:r>
              <a:rPr lang="fr-CH" dirty="0"/>
              <a:t> to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this</a:t>
            </a:r>
            <a:r>
              <a:rPr lang="fr-CH" dirty="0"/>
              <a:t> platform </a:t>
            </a:r>
            <a:r>
              <a:rPr lang="fr-CH" dirty="0" err="1"/>
              <a:t>generic</a:t>
            </a:r>
            <a:r>
              <a:rPr lang="fr-CH" dirty="0"/>
              <a:t> to </a:t>
            </a:r>
            <a:r>
              <a:rPr lang="fr-CH" dirty="0" err="1"/>
              <a:t>allow</a:t>
            </a:r>
            <a:r>
              <a:rPr lang="fr-CH" dirty="0"/>
              <a:t> the </a:t>
            </a:r>
            <a:r>
              <a:rPr lang="fr-CH" dirty="0" err="1"/>
              <a:t>possibility</a:t>
            </a:r>
            <a:r>
              <a:rPr lang="fr-CH" dirty="0"/>
              <a:t> to </a:t>
            </a:r>
            <a:r>
              <a:rPr lang="fr-CH" dirty="0" err="1"/>
              <a:t>implement</a:t>
            </a:r>
            <a:r>
              <a:rPr lang="fr-CH" dirty="0"/>
              <a:t> more </a:t>
            </a:r>
            <a:r>
              <a:rPr lang="fr-CH" dirty="0" err="1"/>
              <a:t>easily</a:t>
            </a:r>
            <a:r>
              <a:rPr lang="fr-CH" dirty="0"/>
              <a:t> </a:t>
            </a:r>
            <a:r>
              <a:rPr lang="fr-CH" dirty="0" err="1"/>
              <a:t>games</a:t>
            </a:r>
            <a:r>
              <a:rPr lang="fr-CH" dirty="0"/>
              <a:t> for </a:t>
            </a:r>
            <a:r>
              <a:rPr lang="fr-CH" dirty="0" err="1"/>
              <a:t>this</a:t>
            </a:r>
            <a:r>
              <a:rPr lang="fr-CH" dirty="0"/>
              <a:t> software.</a:t>
            </a:r>
          </a:p>
          <a:p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it</a:t>
            </a:r>
            <a:r>
              <a:rPr lang="fr-CH" dirty="0"/>
              <a:t> more </a:t>
            </a:r>
            <a:r>
              <a:rPr lang="fr-CH" dirty="0" err="1"/>
              <a:t>interesting</a:t>
            </a:r>
            <a:r>
              <a:rPr lang="fr-CH" dirty="0"/>
              <a:t>, </a:t>
            </a:r>
            <a:r>
              <a:rPr lang="fr-CH" dirty="0" err="1"/>
              <a:t>make</a:t>
            </a:r>
            <a:r>
              <a:rPr lang="fr-CH" dirty="0"/>
              <a:t> 3 slides, one for </a:t>
            </a:r>
            <a:r>
              <a:rPr lang="fr-CH" dirty="0" err="1"/>
              <a:t>each</a:t>
            </a:r>
            <a:endParaRPr lang="fr-CH" dirty="0"/>
          </a:p>
          <a:p>
            <a:r>
              <a:rPr lang="fr-CH" dirty="0"/>
              <a:t>Go to </a:t>
            </a:r>
            <a:r>
              <a:rPr lang="fr-CH" dirty="0" err="1"/>
              <a:t>next</a:t>
            </a:r>
            <a:r>
              <a:rPr lang="fr-CH" dirty="0"/>
              <a:t> slides </a:t>
            </a:r>
            <a:r>
              <a:rPr lang="fr-CH" dirty="0" err="1"/>
              <a:t>delete</a:t>
            </a:r>
            <a:r>
              <a:rPr lang="fr-CH" dirty="0"/>
              <a:t> last image and show new one</a:t>
            </a:r>
          </a:p>
          <a:p>
            <a:r>
              <a:rPr lang="fr-CH" dirty="0" err="1"/>
              <a:t>Generic</a:t>
            </a:r>
            <a:r>
              <a:rPr lang="fr-CH" dirty="0"/>
              <a:t> image </a:t>
            </a:r>
            <a:r>
              <a:rPr lang="fr-CH" dirty="0" err="1"/>
              <a:t>ios</a:t>
            </a:r>
            <a:r>
              <a:rPr lang="fr-CH" dirty="0"/>
              <a:t>/</a:t>
            </a:r>
            <a:r>
              <a:rPr lang="fr-CH" dirty="0" err="1"/>
              <a:t>android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8300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Snake </a:t>
            </a:r>
            <a:r>
              <a:rPr lang="fr-CH" dirty="0" err="1"/>
              <a:t>game</a:t>
            </a:r>
            <a:r>
              <a:rPr lang="fr-CH" dirty="0"/>
              <a:t>: You </a:t>
            </a:r>
            <a:r>
              <a:rPr lang="fr-CH" dirty="0" err="1"/>
              <a:t>play</a:t>
            </a:r>
            <a:r>
              <a:rPr lang="fr-CH" dirty="0"/>
              <a:t> as a </a:t>
            </a:r>
            <a:r>
              <a:rPr lang="fr-CH" dirty="0" err="1"/>
              <a:t>little</a:t>
            </a:r>
            <a:r>
              <a:rPr lang="fr-CH" dirty="0"/>
              <a:t> </a:t>
            </a:r>
            <a:r>
              <a:rPr lang="fr-CH" dirty="0" err="1"/>
              <a:t>snake</a:t>
            </a:r>
            <a:r>
              <a:rPr lang="fr-CH" dirty="0"/>
              <a:t> </a:t>
            </a:r>
            <a:r>
              <a:rPr lang="fr-CH" dirty="0" err="1"/>
              <a:t>whose</a:t>
            </a:r>
            <a:r>
              <a:rPr lang="fr-CH" dirty="0"/>
              <a:t> goal </a:t>
            </a:r>
            <a:r>
              <a:rPr lang="fr-CH" dirty="0" err="1"/>
              <a:t>is</a:t>
            </a:r>
            <a:r>
              <a:rPr lang="fr-CH" dirty="0"/>
              <a:t> to </a:t>
            </a:r>
            <a:r>
              <a:rPr lang="fr-CH" dirty="0" err="1"/>
              <a:t>eat</a:t>
            </a:r>
            <a:r>
              <a:rPr lang="fr-CH" dirty="0"/>
              <a:t> </a:t>
            </a:r>
            <a:r>
              <a:rPr lang="fr-CH" dirty="0" err="1"/>
              <a:t>apple</a:t>
            </a:r>
            <a:r>
              <a:rPr lang="fr-CH" dirty="0"/>
              <a:t> to </a:t>
            </a:r>
            <a:r>
              <a:rPr lang="fr-CH" dirty="0" err="1"/>
              <a:t>grow</a:t>
            </a:r>
            <a:r>
              <a:rPr lang="fr-CH" dirty="0"/>
              <a:t> </a:t>
            </a:r>
            <a:r>
              <a:rPr lang="fr-CH" dirty="0" err="1"/>
              <a:t>bigger</a:t>
            </a:r>
            <a:r>
              <a:rPr lang="fr-CH" dirty="0"/>
              <a:t>, but </a:t>
            </a:r>
            <a:r>
              <a:rPr lang="fr-CH" dirty="0" err="1"/>
              <a:t>be</a:t>
            </a:r>
            <a:r>
              <a:rPr lang="fr-CH" dirty="0"/>
              <a:t> </a:t>
            </a:r>
            <a:r>
              <a:rPr lang="fr-CH" dirty="0" err="1"/>
              <a:t>aware</a:t>
            </a:r>
            <a:r>
              <a:rPr lang="fr-CH" dirty="0"/>
              <a:t> of the </a:t>
            </a:r>
            <a:r>
              <a:rPr lang="fr-CH" dirty="0" err="1"/>
              <a:t>walls</a:t>
            </a:r>
            <a:r>
              <a:rPr lang="fr-CH" dirty="0"/>
              <a:t> and </a:t>
            </a:r>
            <a:r>
              <a:rPr lang="fr-CH" dirty="0" err="1"/>
              <a:t>snake</a:t>
            </a:r>
            <a:r>
              <a:rPr lang="fr-CH" dirty="0"/>
              <a:t> </a:t>
            </a:r>
            <a:r>
              <a:rPr lang="fr-CH" dirty="0" err="1"/>
              <a:t>tails</a:t>
            </a:r>
            <a:r>
              <a:rPr lang="fr-CH" dirty="0"/>
              <a:t>. No look at </a:t>
            </a:r>
            <a:r>
              <a:rPr lang="fr-CH" dirty="0" err="1"/>
              <a:t>controller</a:t>
            </a:r>
            <a:r>
              <a:rPr lang="fr-CH" dirty="0"/>
              <a:t>.</a:t>
            </a:r>
          </a:p>
          <a:p>
            <a:r>
              <a:rPr lang="fr-CH" dirty="0"/>
              <a:t>Domino: You have dominos in </a:t>
            </a:r>
            <a:r>
              <a:rPr lang="fr-CH" dirty="0" err="1"/>
              <a:t>your</a:t>
            </a:r>
            <a:r>
              <a:rPr lang="fr-CH" dirty="0"/>
              <a:t> hand, </a:t>
            </a:r>
            <a:r>
              <a:rPr lang="fr-CH" dirty="0" err="1"/>
              <a:t>cards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</a:t>
            </a:r>
            <a:r>
              <a:rPr lang="fr-CH" dirty="0" err="1"/>
              <a:t>two</a:t>
            </a:r>
            <a:r>
              <a:rPr lang="fr-CH" dirty="0"/>
              <a:t> values, and </a:t>
            </a:r>
            <a:r>
              <a:rPr lang="fr-CH" dirty="0" err="1"/>
              <a:t>you</a:t>
            </a:r>
            <a:r>
              <a:rPr lang="fr-CH" dirty="0"/>
              <a:t> </a:t>
            </a:r>
            <a:r>
              <a:rPr lang="fr-CH" dirty="0" err="1"/>
              <a:t>need</a:t>
            </a:r>
            <a:r>
              <a:rPr lang="fr-CH" dirty="0"/>
              <a:t> to </a:t>
            </a:r>
            <a:r>
              <a:rPr lang="fr-CH" dirty="0" err="1"/>
              <a:t>empty</a:t>
            </a:r>
            <a:r>
              <a:rPr lang="fr-CH" dirty="0"/>
              <a:t> </a:t>
            </a:r>
            <a:r>
              <a:rPr lang="fr-CH" dirty="0" err="1"/>
              <a:t>your</a:t>
            </a:r>
            <a:r>
              <a:rPr lang="fr-CH" dirty="0"/>
              <a:t> hand by </a:t>
            </a:r>
            <a:r>
              <a:rPr lang="fr-CH" dirty="0" err="1"/>
              <a:t>placing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on the </a:t>
            </a:r>
            <a:r>
              <a:rPr lang="fr-CH" dirty="0" err="1"/>
              <a:t>board</a:t>
            </a:r>
            <a:r>
              <a:rPr lang="fr-CH" dirty="0"/>
              <a:t> in </a:t>
            </a:r>
            <a:r>
              <a:rPr lang="fr-CH" dirty="0" err="1"/>
              <a:t>turn</a:t>
            </a:r>
            <a:r>
              <a:rPr lang="fr-CH" dirty="0"/>
              <a:t>. </a:t>
            </a:r>
            <a:r>
              <a:rPr lang="fr-CH" dirty="0" err="1"/>
              <a:t>Here</a:t>
            </a:r>
            <a:r>
              <a:rPr lang="fr-CH" dirty="0"/>
              <a:t> the smartphone </a:t>
            </a:r>
            <a:r>
              <a:rPr lang="fr-CH" dirty="0" err="1"/>
              <a:t>is</a:t>
            </a:r>
            <a:r>
              <a:rPr lang="fr-CH" dirty="0"/>
              <a:t> at the </a:t>
            </a:r>
            <a:r>
              <a:rPr lang="fr-CH" dirty="0" err="1"/>
              <a:t>core</a:t>
            </a:r>
            <a:r>
              <a:rPr lang="fr-CH" dirty="0"/>
              <a:t> of the </a:t>
            </a:r>
            <a:r>
              <a:rPr lang="fr-CH" dirty="0" err="1"/>
              <a:t>game</a:t>
            </a:r>
            <a:r>
              <a:rPr lang="fr-CH" dirty="0"/>
              <a:t>, and </a:t>
            </a:r>
            <a:r>
              <a:rPr lang="fr-CH" dirty="0" err="1"/>
              <a:t>you</a:t>
            </a:r>
            <a:r>
              <a:rPr lang="fr-CH" dirty="0"/>
              <a:t> </a:t>
            </a:r>
            <a:r>
              <a:rPr lang="fr-CH" dirty="0" err="1"/>
              <a:t>need</a:t>
            </a:r>
            <a:r>
              <a:rPr lang="fr-CH" dirty="0"/>
              <a:t> to look at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during</a:t>
            </a:r>
            <a:r>
              <a:rPr lang="fr-CH" dirty="0"/>
              <a:t> the </a:t>
            </a:r>
            <a:r>
              <a:rPr lang="fr-CH" dirty="0" err="1"/>
              <a:t>game</a:t>
            </a:r>
            <a:r>
              <a:rPr lang="fr-CH" dirty="0"/>
              <a:t>.</a:t>
            </a:r>
          </a:p>
          <a:p>
            <a:endParaRPr lang="fr-CH" dirty="0"/>
          </a:p>
          <a:p>
            <a:r>
              <a:rPr lang="fr-CH" dirty="0" err="1"/>
              <a:t>Make</a:t>
            </a:r>
            <a:r>
              <a:rPr lang="fr-CH" dirty="0"/>
              <a:t> more slides out of </a:t>
            </a:r>
            <a:r>
              <a:rPr lang="fr-CH" dirty="0" err="1"/>
              <a:t>this</a:t>
            </a:r>
            <a:r>
              <a:rPr lang="fr-CH" dirty="0"/>
              <a:t> one, building slides </a:t>
            </a:r>
            <a:r>
              <a:rPr lang="fr-CH" dirty="0" err="1"/>
              <a:t>Incremental</a:t>
            </a:r>
            <a:endParaRPr lang="fr-CH" dirty="0"/>
          </a:p>
          <a:p>
            <a:r>
              <a:rPr lang="fr-CH" dirty="0" err="1"/>
              <a:t>Add</a:t>
            </a:r>
            <a:r>
              <a:rPr lang="fr-CH" dirty="0"/>
              <a:t> </a:t>
            </a:r>
            <a:r>
              <a:rPr lang="fr-CH" dirty="0" err="1"/>
              <a:t>picture</a:t>
            </a:r>
            <a:r>
              <a:rPr lang="fr-CH" dirty="0"/>
              <a:t>, one </a:t>
            </a:r>
            <a:r>
              <a:rPr lang="fr-CH" dirty="0" err="1"/>
              <a:t>game</a:t>
            </a:r>
            <a:r>
              <a:rPr lang="fr-CH" dirty="0"/>
              <a:t> 4 </a:t>
            </a:r>
            <a:r>
              <a:rPr lang="fr-CH" dirty="0" err="1"/>
              <a:t>controller</a:t>
            </a:r>
            <a:endParaRPr lang="fr-CH" dirty="0"/>
          </a:p>
          <a:p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could</a:t>
            </a:r>
            <a:r>
              <a:rPr lang="fr-CH" dirty="0"/>
              <a:t> use </a:t>
            </a:r>
            <a:r>
              <a:rPr lang="fr-CH" dirty="0" err="1"/>
              <a:t>our</a:t>
            </a:r>
            <a:r>
              <a:rPr lang="fr-CH" dirty="0"/>
              <a:t> phone for more </a:t>
            </a:r>
            <a:r>
              <a:rPr lang="fr-CH" dirty="0" err="1"/>
              <a:t>than</a:t>
            </a:r>
            <a:r>
              <a:rPr lang="fr-CH" dirty="0"/>
              <a:t> </a:t>
            </a:r>
            <a:r>
              <a:rPr lang="fr-CH" dirty="0" err="1"/>
              <a:t>just</a:t>
            </a:r>
            <a:r>
              <a:rPr lang="fr-CH" dirty="0"/>
              <a:t> basic input data, </a:t>
            </a:r>
            <a:r>
              <a:rPr lang="fr-CH" dirty="0" err="1"/>
              <a:t>personal</a:t>
            </a:r>
            <a:r>
              <a:rPr lang="fr-CH" dirty="0"/>
              <a:t> information</a:t>
            </a:r>
          </a:p>
          <a:p>
            <a:r>
              <a:rPr lang="fr-CH" dirty="0"/>
              <a:t>	- one </a:t>
            </a:r>
            <a:r>
              <a:rPr lang="fr-CH" dirty="0" err="1"/>
              <a:t>game</a:t>
            </a:r>
            <a:r>
              <a:rPr lang="fr-CH" dirty="0"/>
              <a:t> 2 </a:t>
            </a:r>
            <a:r>
              <a:rPr lang="fr-CH" dirty="0" err="1"/>
              <a:t>controller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9993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Here</a:t>
            </a:r>
            <a:r>
              <a:rPr lang="fr-CH" dirty="0"/>
              <a:t> </a:t>
            </a:r>
            <a:r>
              <a:rPr lang="fr-CH" dirty="0" err="1"/>
              <a:t>you</a:t>
            </a:r>
            <a:r>
              <a:rPr lang="fr-CH" dirty="0"/>
              <a:t> can</a:t>
            </a:r>
          </a:p>
          <a:p>
            <a:endParaRPr lang="fr-CH" dirty="0"/>
          </a:p>
          <a:p>
            <a:r>
              <a:rPr lang="fr-CH" dirty="0" err="1"/>
              <a:t>Nicer</a:t>
            </a:r>
            <a:r>
              <a:rPr lang="fr-CH" dirty="0"/>
              <a:t> buttons</a:t>
            </a:r>
          </a:p>
          <a:p>
            <a:r>
              <a:rPr lang="fr-CH" dirty="0"/>
              <a:t>In case </a:t>
            </a:r>
            <a:r>
              <a:rPr lang="fr-CH" dirty="0" err="1"/>
              <a:t>picture</a:t>
            </a:r>
            <a:r>
              <a:rPr lang="fr-CH" dirty="0"/>
              <a:t> of </a:t>
            </a:r>
            <a:r>
              <a:rPr lang="fr-CH" dirty="0" err="1"/>
              <a:t>snake</a:t>
            </a:r>
            <a:endParaRPr lang="fr-CH" dirty="0"/>
          </a:p>
          <a:p>
            <a:endParaRPr lang="fr-CH" dirty="0"/>
          </a:p>
          <a:p>
            <a:r>
              <a:rPr lang="fr-CH" dirty="0"/>
              <a:t>Put </a:t>
            </a:r>
            <a:r>
              <a:rPr lang="fr-CH" dirty="0" err="1"/>
              <a:t>somewhere</a:t>
            </a:r>
            <a:r>
              <a:rPr lang="fr-CH" dirty="0"/>
              <a:t> </a:t>
            </a:r>
            <a:r>
              <a:rPr lang="fr-CH" dirty="0" err="1"/>
              <a:t>that</a:t>
            </a:r>
            <a:r>
              <a:rPr lang="fr-CH" dirty="0"/>
              <a:t>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developed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</a:t>
            </a:r>
            <a:r>
              <a:rPr lang="fr-CH" dirty="0" err="1"/>
              <a:t>Unity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7361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Ask</a:t>
            </a:r>
            <a:r>
              <a:rPr lang="fr-CH" dirty="0"/>
              <a:t> a </a:t>
            </a:r>
            <a:r>
              <a:rPr lang="fr-CH" dirty="0" err="1"/>
              <a:t>friend</a:t>
            </a:r>
            <a:r>
              <a:rPr lang="fr-CH" dirty="0"/>
              <a:t> to </a:t>
            </a:r>
            <a:r>
              <a:rPr lang="fr-CH" dirty="0" err="1"/>
              <a:t>play</a:t>
            </a:r>
            <a:r>
              <a:rPr lang="fr-CH" dirty="0"/>
              <a:t> </a:t>
            </a:r>
            <a:r>
              <a:rPr lang="fr-CH" dirty="0" err="1"/>
              <a:t>demo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me!!!! Train and test on </a:t>
            </a:r>
            <a:r>
              <a:rPr lang="fr-CH" dirty="0" err="1"/>
              <a:t>thursday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0512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11.06.2019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11.06.2019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pesports.com/e-sports-news/the-video-games-industry-is-bigger-than-hollywoo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err="1">
                <a:latin typeface="Lucida Sans" pitchFamily="34" charset="0"/>
                <a:cs typeface="Lucida Sans Unicode" pitchFamily="34" charset="0"/>
              </a:rPr>
              <a:t>Generic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Smartphone Game Controller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Bachelor Thesis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Flückiger Quentin</a:t>
            </a: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5B9273D5-0779-4EFF-B75E-79F73AD3914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0566" b="20566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Incredible amount of possibilities</a:t>
            </a:r>
          </a:p>
          <a:p>
            <a:endParaRPr lang="en-US" dirty="0"/>
          </a:p>
          <a:p>
            <a:r>
              <a:rPr lang="en-US" dirty="0"/>
              <a:t>Only accessible on the same network</a:t>
            </a:r>
          </a:p>
          <a:p>
            <a:r>
              <a:rPr lang="en-US" dirty="0"/>
              <a:t>Connecting with IP </a:t>
            </a:r>
            <a:r>
              <a:rPr lang="en-US" dirty="0" err="1"/>
              <a:t>Adress</a:t>
            </a:r>
            <a:endParaRPr lang="en-US" dirty="0"/>
          </a:p>
          <a:p>
            <a:r>
              <a:rPr lang="en-US" dirty="0"/>
              <a:t>Issues with older version of Android</a:t>
            </a:r>
          </a:p>
          <a:p>
            <a:r>
              <a:rPr lang="en-US" dirty="0"/>
              <a:t>Unity </a:t>
            </a:r>
            <a:r>
              <a:rPr lang="en-US" dirty="0" err="1"/>
              <a:t>UNeT</a:t>
            </a:r>
            <a:r>
              <a:rPr lang="en-US" dirty="0"/>
              <a:t> being deprecated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11910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2CBFF07D-D3A4-400D-A262-DB92EB0FEA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H" dirty="0"/>
              <a:t>Lobby</a:t>
            </a:r>
          </a:p>
          <a:p>
            <a:r>
              <a:rPr lang="fr-CH" dirty="0" err="1"/>
              <a:t>Generic</a:t>
            </a:r>
            <a:endParaRPr lang="fr-CH" dirty="0"/>
          </a:p>
          <a:p>
            <a:r>
              <a:rPr lang="fr-CH" dirty="0" err="1"/>
              <a:t>Implemented</a:t>
            </a:r>
            <a:r>
              <a:rPr lang="fr-CH" dirty="0"/>
              <a:t> </a:t>
            </a:r>
            <a:r>
              <a:rPr lang="fr-CH" dirty="0" err="1"/>
              <a:t>two</a:t>
            </a:r>
            <a:r>
              <a:rPr lang="fr-CH" dirty="0"/>
              <a:t> as </a:t>
            </a:r>
            <a:r>
              <a:rPr lang="fr-CH" dirty="0" err="1"/>
              <a:t>examples</a:t>
            </a:r>
            <a:endParaRPr lang="en-GB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D50740F6-FD0E-4301-8598-8887614642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Framework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0893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9698" y="3159000"/>
            <a:ext cx="5108477" cy="540000"/>
          </a:xfrm>
        </p:spPr>
        <p:txBody>
          <a:bodyPr/>
          <a:lstStyle/>
          <a:p>
            <a:pPr algn="ctr"/>
            <a:r>
              <a:rPr lang="fr-CH" dirty="0"/>
              <a:t>Question(s) ?</a:t>
            </a:r>
          </a:p>
        </p:txBody>
      </p:sp>
    </p:spTree>
    <p:extLst>
      <p:ext uri="{BB962C8B-B14F-4D97-AF65-F5344CB8AC3E}">
        <p14:creationId xmlns:p14="http://schemas.microsoft.com/office/powerpoint/2010/main" val="2694323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3BCB9B4-FEB8-4D0C-812F-4455B19948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H" dirty="0"/>
              <a:t>1. </a:t>
            </a:r>
            <a:r>
              <a:rPr lang="fr-CH" dirty="0">
                <a:hlinkClick r:id="rId2"/>
              </a:rPr>
              <a:t>https://lpesports.com/e-sports-news/the-video-games-industry-is-bigger-than-hollywood</a:t>
            </a:r>
            <a:endParaRPr lang="fr-CH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3B9DF88-3D7E-4A0A-B412-BE0E78DD59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218723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Example of </a:t>
            </a:r>
            <a:r>
              <a:rPr lang="fr-CH" dirty="0" err="1"/>
              <a:t>playing</a:t>
            </a:r>
            <a:r>
              <a:rPr lang="fr-CH" dirty="0"/>
              <a:t> on </a:t>
            </a:r>
            <a:r>
              <a:rPr lang="fr-CH" dirty="0" err="1"/>
              <a:t>their</a:t>
            </a:r>
            <a:r>
              <a:rPr lang="fr-CH" dirty="0"/>
              <a:t> </a:t>
            </a:r>
            <a:r>
              <a:rPr lang="fr-CH" dirty="0" err="1"/>
              <a:t>side</a:t>
            </a:r>
            <a:r>
              <a:rPr lang="fr-CH" dirty="0"/>
              <a:t> and </a:t>
            </a:r>
            <a:r>
              <a:rPr lang="fr-CH" dirty="0" err="1"/>
              <a:t>then</a:t>
            </a:r>
            <a:r>
              <a:rPr lang="fr-CH" dirty="0"/>
              <a:t> </a:t>
            </a:r>
            <a:r>
              <a:rPr lang="fr-CH" dirty="0" err="1"/>
              <a:t>Together</a:t>
            </a:r>
            <a:endParaRPr lang="fr-CH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0FF80A5-6B75-4439-896C-126C063B31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33543" y="1018178"/>
            <a:ext cx="6740788" cy="5101635"/>
          </a:xfrm>
        </p:spPr>
      </p:pic>
    </p:spTree>
    <p:extLst>
      <p:ext uri="{BB962C8B-B14F-4D97-AF65-F5344CB8AC3E}">
        <p14:creationId xmlns:p14="http://schemas.microsoft.com/office/powerpoint/2010/main" val="3458434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DA03DA0-5CCD-4A10-8316-92C53041B0D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892300" y="1331913"/>
            <a:ext cx="8378825" cy="478790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Device</a:t>
            </a:r>
            <a:r>
              <a:rPr lang="fr-CH" dirty="0"/>
              <a:t> </a:t>
            </a:r>
            <a:r>
              <a:rPr lang="fr-CH" dirty="0" err="1"/>
              <a:t>based</a:t>
            </a:r>
            <a:r>
              <a:rPr lang="fr-CH" dirty="0"/>
              <a:t> </a:t>
            </a:r>
            <a:r>
              <a:rPr lang="fr-CH" dirty="0" err="1"/>
              <a:t>comparison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42714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7733720-B034-4604-858E-83939E3567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90507" y="900000"/>
            <a:ext cx="7226860" cy="518031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Revenue comparison</a:t>
            </a:r>
          </a:p>
        </p:txBody>
      </p:sp>
    </p:spTree>
    <p:extLst>
      <p:ext uri="{BB962C8B-B14F-4D97-AF65-F5344CB8AC3E}">
        <p14:creationId xmlns:p14="http://schemas.microsoft.com/office/powerpoint/2010/main" val="739396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Lucida Sans" pitchFamily="34" charset="0"/>
              </a:rPr>
              <a:t>Goals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Games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Controllers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Demo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Conclusion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Question(s)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Sources</a:t>
            </a:r>
          </a:p>
          <a:p>
            <a:pPr eaLnBrk="1" hangingPunct="1"/>
            <a:endParaRPr lang="en-US" dirty="0">
              <a:latin typeface="Lucida Sans" pitchFamily="34" charset="0"/>
            </a:endParaRPr>
          </a:p>
          <a:p>
            <a:pPr eaLnBrk="1" hangingPunct="1"/>
            <a:endParaRPr lang="en-US" dirty="0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Lucida Sans" pitchFamily="34" charset="0"/>
              </a:rPr>
              <a:t>Table of content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smartphones as A SMART controller for video games played on computer</a:t>
            </a:r>
          </a:p>
          <a:p>
            <a:r>
              <a:rPr lang="en-US" dirty="0"/>
              <a:t>Multiplayer games</a:t>
            </a:r>
          </a:p>
          <a:p>
            <a:r>
              <a:rPr lang="en-US" dirty="0"/>
              <a:t>Generic platform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071225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93D73-EC60-48CD-92DF-A6573DF4F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Games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D769621-B6B2-43EE-9C0C-B5E234DB8305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Snake Game</a:t>
            </a:r>
          </a:p>
          <a:p>
            <a:pPr lvl="1"/>
            <a:r>
              <a:rPr lang="en-US" dirty="0"/>
              <a:t>1-4 players</a:t>
            </a:r>
          </a:p>
          <a:p>
            <a:pPr lvl="1"/>
            <a:r>
              <a:rPr lang="en-US" dirty="0"/>
              <a:t>Simple rules</a:t>
            </a:r>
          </a:p>
          <a:p>
            <a:pPr lvl="1"/>
            <a:r>
              <a:rPr lang="en-US" dirty="0"/>
              <a:t>Simple controller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1E117F6E-6DB9-4DB2-937C-484B4C5C408D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Domino Game</a:t>
            </a:r>
          </a:p>
          <a:p>
            <a:pPr lvl="1"/>
            <a:r>
              <a:rPr lang="en-US" dirty="0"/>
              <a:t>2 players</a:t>
            </a:r>
          </a:p>
          <a:p>
            <a:pPr lvl="1"/>
            <a:r>
              <a:rPr lang="en-US" dirty="0"/>
              <a:t>Kind of a card game</a:t>
            </a:r>
          </a:p>
          <a:p>
            <a:pPr lvl="1"/>
            <a:r>
              <a:rPr lang="en-US" dirty="0"/>
              <a:t>Smarter controller</a:t>
            </a:r>
          </a:p>
        </p:txBody>
      </p:sp>
    </p:spTree>
    <p:extLst>
      <p:ext uri="{BB962C8B-B14F-4D97-AF65-F5344CB8AC3E}">
        <p14:creationId xmlns:p14="http://schemas.microsoft.com/office/powerpoint/2010/main" val="87235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93D73-EC60-48CD-92DF-A6573DF4F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Controllers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FA9048-9089-48B4-8D9C-4E617F128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Snake Controller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2FB2A79-EB51-4DCF-B151-703B005DC10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fr-CH" dirty="0"/>
              <a:t>Domino Controller</a:t>
            </a:r>
          </a:p>
        </p:txBody>
      </p:sp>
      <p:pic>
        <p:nvPicPr>
          <p:cNvPr id="12" name="Espace réservé du contenu 11">
            <a:extLst>
              <a:ext uri="{FF2B5EF4-FFF2-40B4-BE49-F238E27FC236}">
                <a16:creationId xmlns:a16="http://schemas.microsoft.com/office/drawing/2014/main" id="{FD620503-FBEE-48C8-BEC2-F216B8C91A34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82368" y="1331913"/>
            <a:ext cx="5445589" cy="4067175"/>
          </a:xfrm>
        </p:spPr>
      </p:pic>
      <p:pic>
        <p:nvPicPr>
          <p:cNvPr id="14" name="Espace réservé du contenu 13">
            <a:extLst>
              <a:ext uri="{FF2B5EF4-FFF2-40B4-BE49-F238E27FC236}">
                <a16:creationId xmlns:a16="http://schemas.microsoft.com/office/drawing/2014/main" id="{46203CA8-62D5-46C6-823E-4FB12390D3B3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6240635" y="1331913"/>
            <a:ext cx="5425730" cy="4067175"/>
          </a:xfrm>
        </p:spPr>
      </p:pic>
    </p:spTree>
    <p:extLst>
      <p:ext uri="{BB962C8B-B14F-4D97-AF65-F5344CB8AC3E}">
        <p14:creationId xmlns:p14="http://schemas.microsoft.com/office/powerpoint/2010/main" val="2629494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Demo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84200698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esentation_16-9.potx" id="{6F811350-F210-4D60-891A-0DCA6D5A534F}" vid="{12DD6161-BE3D-455A-A4C9-31E1411DE4CC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95d96d0e05fc522efab3992e9c437c0b">
  <xsd:schema xmlns:xsd="http://www.w3.org/2001/XMLSchema" xmlns:xs="http://www.w3.org/2001/XMLSchema" xmlns:p="http://schemas.microsoft.com/office/2006/metadata/properties" xmlns:ns2="a324999b-a562-434c-9e36-ccb21447b81e" xmlns:ns3="2551ef7e-3b29-44d1-a8ad-ef34c26bfc60" targetNamespace="http://schemas.microsoft.com/office/2006/metadata/properties" ma:root="true" ma:fieldsID="684ec3e90215676da2dbe90943c797d9" ns2:_="" ns3:_="">
    <xsd:import namespace="a324999b-a562-434c-9e36-ccb21447b81e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24999b-a562-434c-9e36-ccb21447b81e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a324999b-a562-434c-9e36-ccb21447b81e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7D2542CC-467A-4770-BDA7-ADCFF09F6D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C6FB82-A15F-47C0-8C73-E5599F1DA4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24999b-a562-434c-9e36-ccb21447b81e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6985437-8812-4ABE-89CE-3E49C89E0BF6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2551ef7e-3b29-44d1-a8ad-ef34c26bfc60"/>
    <ds:schemaRef ds:uri="http://purl.org/dc/dcmitype/"/>
    <ds:schemaRef ds:uri="a324999b-a562-434c-9e36-ccb21447b81e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 (1)</Template>
  <TotalTime>732</TotalTime>
  <Words>726</Words>
  <Application>Microsoft Office PowerPoint</Application>
  <PresentationFormat>Personnalisé</PresentationFormat>
  <Paragraphs>105</Paragraphs>
  <Slides>13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ＭＳ Ｐゴシック</vt:lpstr>
      <vt:lpstr>ＭＳ Ｐゴシック</vt:lpstr>
      <vt:lpstr>Arial</vt:lpstr>
      <vt:lpstr>Calibri</vt:lpstr>
      <vt:lpstr>Lucida Grande</vt:lpstr>
      <vt:lpstr>Lucida Sans</vt:lpstr>
      <vt:lpstr>Lucida Sans Unicode</vt:lpstr>
      <vt:lpstr>BFH_PPT_Vorlage_16-9</vt:lpstr>
      <vt:lpstr>Generic Smartphone Game Controller</vt:lpstr>
      <vt:lpstr>Example of playing on their side and then Together</vt:lpstr>
      <vt:lpstr>Device based comparison</vt:lpstr>
      <vt:lpstr>Revenue comparison</vt:lpstr>
      <vt:lpstr>Table of content</vt:lpstr>
      <vt:lpstr>Goals</vt:lpstr>
      <vt:lpstr>Games</vt:lpstr>
      <vt:lpstr>Controllers</vt:lpstr>
      <vt:lpstr>Demo</vt:lpstr>
      <vt:lpstr>Conclusion</vt:lpstr>
      <vt:lpstr>Framework</vt:lpstr>
      <vt:lpstr>Question(s) ?</vt:lpstr>
      <vt:lpstr>Sources</vt:lpstr>
    </vt:vector>
  </TitlesOfParts>
  <Company>BFH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Flückiger Quentin</dc:creator>
  <dc:description> </dc:description>
  <cp:lastModifiedBy>Quentin Flückiger</cp:lastModifiedBy>
  <cp:revision>32</cp:revision>
  <cp:lastPrinted>2013-08-23T11:57:04Z</cp:lastPrinted>
  <dcterms:created xsi:type="dcterms:W3CDTF">2019-05-20T20:57:58Z</dcterms:created>
  <dcterms:modified xsi:type="dcterms:W3CDTF">2019-06-11T08:35:55Z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ContentTypeId">
    <vt:lpwstr>0x0101009127C3B567804923A8661E062BBD8EF500AB8983C84EF542A7976DC8547A5CDC52001BD440F45714504284DA526949208683</vt:lpwstr>
  </property>
  <property fmtid="{D5CDD505-2E9C-101B-9397-08002B2CF9AE}" pid="4" name="TaxCatchAll">
    <vt:lpwstr>241;#Vorlage|de1a6d3c-ac6a-4b34-8edd-308eb81066db</vt:lpwstr>
  </property>
</Properties>
</file>

<file path=docProps/thumbnail.jpeg>
</file>